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99" r:id="rId4"/>
    <p:sldId id="300" r:id="rId5"/>
    <p:sldId id="301" r:id="rId6"/>
    <p:sldId id="302" r:id="rId7"/>
    <p:sldId id="308" r:id="rId8"/>
    <p:sldId id="303" r:id="rId9"/>
    <p:sldId id="309" r:id="rId10"/>
    <p:sldId id="310" r:id="rId11"/>
    <p:sldId id="311" r:id="rId12"/>
    <p:sldId id="304" r:id="rId13"/>
    <p:sldId id="305" r:id="rId14"/>
    <p:sldId id="312" r:id="rId15"/>
    <p:sldId id="306" r:id="rId16"/>
    <p:sldId id="307" r:id="rId17"/>
    <p:sldId id="313" r:id="rId18"/>
    <p:sldId id="316" r:id="rId19"/>
    <p:sldId id="315" r:id="rId20"/>
    <p:sldId id="314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30" r:id="rId34"/>
    <p:sldId id="331" r:id="rId35"/>
    <p:sldId id="332" r:id="rId36"/>
    <p:sldId id="333" r:id="rId37"/>
    <p:sldId id="346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4" r:id="rId46"/>
    <p:sldId id="342" r:id="rId47"/>
    <p:sldId id="343" r:id="rId48"/>
    <p:sldId id="329" r:id="rId49"/>
    <p:sldId id="256" r:id="rId50"/>
    <p:sldId id="257" r:id="rId51"/>
    <p:sldId id="259" r:id="rId52"/>
    <p:sldId id="260" r:id="rId53"/>
    <p:sldId id="261" r:id="rId54"/>
    <p:sldId id="263" r:id="rId55"/>
    <p:sldId id="269" r:id="rId56"/>
    <p:sldId id="271" r:id="rId57"/>
    <p:sldId id="272" r:id="rId58"/>
    <p:sldId id="274" r:id="rId59"/>
    <p:sldId id="285" r:id="rId60"/>
    <p:sldId id="277" r:id="rId61"/>
    <p:sldId id="275" r:id="rId62"/>
    <p:sldId id="278" r:id="rId63"/>
    <p:sldId id="279" r:id="rId64"/>
    <p:sldId id="280" r:id="rId65"/>
    <p:sldId id="282" r:id="rId66"/>
    <p:sldId id="283" r:id="rId67"/>
    <p:sldId id="28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6740" autoAdjust="0"/>
    <p:restoredTop sz="94660"/>
  </p:normalViewPr>
  <p:slideViewPr>
    <p:cSldViewPr>
      <p:cViewPr>
        <p:scale>
          <a:sx n="50" d="100"/>
          <a:sy n="50" d="100"/>
        </p:scale>
        <p:origin x="-3390" y="-17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4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5846-957B-4CF4-AC0F-38162755680D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98879-1FE3-4666-9699-A11CAFD61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253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5638800"/>
            <a:ext cx="4221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SMASH CAMP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5715000"/>
            <a:ext cx="4038600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Physics Module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5715000"/>
            <a:ext cx="4114800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Physics Module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1249"/>
            <a:ext cx="11034890" cy="68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5715000"/>
            <a:ext cx="5029200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Chemistry Module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7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4038600" cy="1261884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Solving a Crime 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with Science and Math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1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0"/>
            <a:ext cx="123890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762000"/>
            <a:ext cx="3687628" cy="685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SMASH CAMP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87313"/>
            <a:ext cx="8864600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4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603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0" y="6096000"/>
            <a:ext cx="4114800" cy="64633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School of Nursing</a:t>
            </a:r>
            <a:endParaRPr lang="en-US" sz="7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4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77400" cy="691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48994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3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4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2514600"/>
            <a:ext cx="4191000" cy="1354217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T4</a:t>
            </a:r>
          </a:p>
          <a:p>
            <a:pPr lvl="0"/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Training Talented Teachers for Texas </a:t>
            </a:r>
          </a:p>
          <a:p>
            <a:pPr lvl="0"/>
            <a:r>
              <a:rPr lang="en-US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T4 grant project for undergraduate STEM majors</a:t>
            </a: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685800"/>
            <a:ext cx="9601200" cy="910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84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154" y="0"/>
            <a:ext cx="9603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19200"/>
            <a:ext cx="9144000" cy="1372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68759"/>
            <a:ext cx="3513591" cy="769441"/>
          </a:xfrm>
          <a:prstGeom prst="rect">
            <a:avLst/>
          </a:prstGeom>
          <a:solidFill>
            <a:srgbClr val="000000">
              <a:alpha val="63137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SFA Chemistry</a:t>
            </a: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248" y="33516"/>
            <a:ext cx="6175152" cy="1261884"/>
          </a:xfrm>
          <a:prstGeom prst="rect">
            <a:avLst/>
          </a:prstGeom>
          <a:solidFill>
            <a:srgbClr val="000000">
              <a:alpha val="63137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SFA Chemistry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American Chemical Society Meeting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0"/>
            <a:ext cx="9648577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352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248" y="33516"/>
            <a:ext cx="7171387" cy="1261884"/>
          </a:xfrm>
          <a:prstGeom prst="rect">
            <a:avLst/>
          </a:prstGeom>
          <a:solidFill>
            <a:srgbClr val="000000">
              <a:alpha val="63137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SFA Biology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Field Course in Applied Ecological Method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7784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410200"/>
            <a:ext cx="7171387" cy="1261884"/>
          </a:xfrm>
          <a:prstGeom prst="rect">
            <a:avLst/>
          </a:prstGeom>
          <a:solidFill>
            <a:srgbClr val="000000">
              <a:alpha val="63137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SFA Biology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Field Course in Applied Ecological Method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28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4724400" cy="1477328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T4</a:t>
            </a:r>
          </a:p>
          <a:p>
            <a:pPr lvl="0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Training Talented Teachers for Texas </a:t>
            </a:r>
          </a:p>
          <a:p>
            <a:pPr lvl="0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T4 grant project for undergraduate STEM majors</a:t>
            </a:r>
          </a:p>
        </p:txBody>
      </p:sp>
    </p:spTree>
  </p:cSld>
  <p:clrMapOvr>
    <a:masterClrMapping/>
  </p:clrMapOvr>
  <p:transition advTm="500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35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57400"/>
            <a:ext cx="9144000" cy="1279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4863"/>
            <a:ext cx="9753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339828" cy="556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4114800" cy="64633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STEM Day</a:t>
            </a:r>
            <a:endParaRPr lang="en-US" sz="7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2227263" cy="3554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91000" y="152400"/>
            <a:ext cx="4724400" cy="120032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iMAS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Academy</a:t>
            </a:r>
          </a:p>
          <a:p>
            <a:pPr lvl="0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Science and Mathematics Activities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0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454072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4114800" cy="64633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STEM Day</a:t>
            </a:r>
            <a:endParaRPr lang="en-US" sz="7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458200" cy="5641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4114800" cy="64633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STEM Day</a:t>
            </a:r>
            <a:endParaRPr lang="en-US" sz="7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454072" cy="563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4114800" cy="64633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STEM Day</a:t>
            </a:r>
            <a:endParaRPr lang="en-US" sz="7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DSC_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048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SC_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1371600"/>
            <a:ext cx="3121152" cy="468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454072" cy="563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796805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68256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2400"/>
            <a:ext cx="43434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0600"/>
            <a:ext cx="9144000" cy="871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4724400" cy="1200329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iMAS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Academy</a:t>
            </a:r>
          </a:p>
          <a:p>
            <a:pPr lvl="0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Science and Mathematics Activities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56831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52400"/>
            <a:ext cx="4318000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56831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76200"/>
            <a:ext cx="44704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4196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458200" cy="5641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8796805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M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8454072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16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8200" y="5715000"/>
            <a:ext cx="4191000" cy="830997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Biology Module</a:t>
            </a:r>
            <a:endParaRPr lang="en-US" sz="1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92</Words>
  <Application>Microsoft Office PowerPoint</Application>
  <PresentationFormat>On-screen Show (4:3)</PresentationFormat>
  <Paragraphs>29</Paragraphs>
  <Slides>67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Day at SFA</dc:title>
  <dc:creator>Bruton</dc:creator>
  <cp:lastModifiedBy>Windows User</cp:lastModifiedBy>
  <cp:revision>38</cp:revision>
  <dcterms:created xsi:type="dcterms:W3CDTF">2012-05-08T09:06:40Z</dcterms:created>
  <dcterms:modified xsi:type="dcterms:W3CDTF">2012-08-23T19:59:21Z</dcterms:modified>
</cp:coreProperties>
</file>